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B2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1D410-86D1-4CEC-98A4-ACDFCE208DC2}" v="500" dt="2025-07-07T13:49:18.1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29"/>
    <p:restoredTop sz="94712"/>
  </p:normalViewPr>
  <p:slideViewPr>
    <p:cSldViewPr snapToGrid="0">
      <p:cViewPr>
        <p:scale>
          <a:sx n="82" d="100"/>
          <a:sy n="82" d="100"/>
        </p:scale>
        <p:origin x="1188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vi Subramanian" userId="9e6cf2558a3c744f" providerId="LiveId" clId="{8281D410-86D1-4CEC-98A4-ACDFCE208DC2}"/>
    <pc:docChg chg="modSld">
      <pc:chgData name="Ravi Subramanian" userId="9e6cf2558a3c744f" providerId="LiveId" clId="{8281D410-86D1-4CEC-98A4-ACDFCE208DC2}" dt="2025-07-07T13:49:44.178" v="542" actId="1076"/>
      <pc:docMkLst>
        <pc:docMk/>
      </pc:docMkLst>
      <pc:sldChg chg="modSp mod">
        <pc:chgData name="Ravi Subramanian" userId="9e6cf2558a3c744f" providerId="LiveId" clId="{8281D410-86D1-4CEC-98A4-ACDFCE208DC2}" dt="2025-07-07T13:49:44.178" v="542" actId="1076"/>
        <pc:sldMkLst>
          <pc:docMk/>
          <pc:sldMk cId="3285465515" sldId="257"/>
        </pc:sldMkLst>
        <pc:spChg chg="mod">
          <ac:chgData name="Ravi Subramanian" userId="9e6cf2558a3c744f" providerId="LiveId" clId="{8281D410-86D1-4CEC-98A4-ACDFCE208DC2}" dt="2025-07-07T13:43:35.381" v="1"/>
          <ac:spMkLst>
            <pc:docMk/>
            <pc:sldMk cId="3285465515" sldId="257"/>
            <ac:spMk id="3" creationId="{36972A4C-2B0A-A52D-2D2A-B29791DABD6A}"/>
          </ac:spMkLst>
        </pc:spChg>
        <pc:spChg chg="mod">
          <ac:chgData name="Ravi Subramanian" userId="9e6cf2558a3c744f" providerId="LiveId" clId="{8281D410-86D1-4CEC-98A4-ACDFCE208DC2}" dt="2025-07-07T13:43:54.535" v="2"/>
          <ac:spMkLst>
            <pc:docMk/>
            <pc:sldMk cId="3285465515" sldId="257"/>
            <ac:spMk id="4" creationId="{B7E7A16A-880A-12D5-A20E-738B91740042}"/>
          </ac:spMkLst>
        </pc:spChg>
        <pc:spChg chg="mod">
          <ac:chgData name="Ravi Subramanian" userId="9e6cf2558a3c744f" providerId="LiveId" clId="{8281D410-86D1-4CEC-98A4-ACDFCE208DC2}" dt="2025-07-07T13:49:44.178" v="542" actId="1076"/>
          <ac:spMkLst>
            <pc:docMk/>
            <pc:sldMk cId="3285465515" sldId="257"/>
            <ac:spMk id="6" creationId="{03EA4C66-D01E-7E6D-29EE-14C02EBF5725}"/>
          </ac:spMkLst>
        </pc:spChg>
        <pc:spChg chg="mod">
          <ac:chgData name="Ravi Subramanian" userId="9e6cf2558a3c744f" providerId="LiveId" clId="{8281D410-86D1-4CEC-98A4-ACDFCE208DC2}" dt="2025-07-07T13:49:18.177" v="541"/>
          <ac:spMkLst>
            <pc:docMk/>
            <pc:sldMk cId="3285465515" sldId="257"/>
            <ac:spMk id="16" creationId="{77BBD753-E89B-F389-91F2-08064D648B63}"/>
          </ac:spMkLst>
        </pc:spChg>
        <pc:graphicFrameChg chg="mod">
          <ac:chgData name="Ravi Subramanian" userId="9e6cf2558a3c744f" providerId="LiveId" clId="{8281D410-86D1-4CEC-98A4-ACDFCE208DC2}" dt="2025-07-07T13:47:35.183" v="492" actId="20577"/>
          <ac:graphicFrameMkLst>
            <pc:docMk/>
            <pc:sldMk cId="3285465515" sldId="257"/>
            <ac:graphicFrameMk id="2" creationId="{854C6B95-1F5F-BE0F-28E3-83AFC43E73D4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0BB3CD-3F91-0543-9993-896C44EFFD91}" type="doc">
      <dgm:prSet loTypeId="urn:microsoft.com/office/officeart/2005/8/layout/chevron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5D9D25-F9EF-5440-A027-9CC522B06038}">
      <dgm:prSet phldrT="[Text]"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r>
            <a:rPr lang="en-GB" sz="2800" b="1" dirty="0">
              <a:latin typeface="Montserrat" pitchFamily="2" charset="77"/>
            </a:rPr>
            <a:t>1</a:t>
          </a:r>
        </a:p>
      </dgm:t>
    </dgm:pt>
    <dgm:pt modelId="{A6C98D8A-AE12-DF44-9F2E-646C222EFAC2}" type="parTrans" cxnId="{173E6DB8-2683-2E44-9337-D72E8AF5E8E0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8DFB5F23-510D-7543-BBD5-DAB0F7E6FFCB}" type="sibTrans" cxnId="{173E6DB8-2683-2E44-9337-D72E8AF5E8E0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40978428-1D04-7D48-B383-DBDEBC0070F2}">
      <dgm:prSet phldrT="[Text]" custT="1"/>
      <dgm:spPr/>
      <dgm:t>
        <a:bodyPr/>
        <a:lstStyle/>
        <a:p>
          <a:pPr>
            <a:buNone/>
          </a:pPr>
          <a:r>
            <a:rPr lang="ja-JP" altLang="en-US" sz="1600" dirty="0">
              <a:latin typeface="Montserrat" pitchFamily="2" charset="77"/>
            </a:rPr>
            <a:t>点击「</a:t>
          </a:r>
          <a:r>
            <a:rPr lang="en-SG" sz="1600" dirty="0">
              <a:latin typeface="Montserrat" pitchFamily="2" charset="77"/>
            </a:rPr>
            <a:t>Club Proxy &amp; Voting Instructions」                （</a:t>
          </a:r>
          <a:r>
            <a:rPr lang="ja-JP" altLang="en-US" sz="1600" dirty="0">
              <a:latin typeface="Montserrat" pitchFamily="2" charset="77"/>
            </a:rPr>
            <a:t>俱乐部代理及投票指示）</a:t>
          </a:r>
          <a:endParaRPr lang="en-GB" sz="1600" dirty="0">
            <a:latin typeface="Montserrat" pitchFamily="2" charset="77"/>
          </a:endParaRPr>
        </a:p>
      </dgm:t>
    </dgm:pt>
    <dgm:pt modelId="{33833B26-4AB4-4F4C-9932-21D001607BB4}" type="parTrans" cxnId="{477F3E5F-9655-C344-9FE2-FFF28220D23E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DE26BFC4-BDCD-CA4C-A2D2-0B33754ED13D}" type="sibTrans" cxnId="{477F3E5F-9655-C344-9FE2-FFF28220D23E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F69B587E-792D-E54A-9E8E-1FFC4E19C4F5}">
      <dgm:prSet phldrT="[Text]"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2</a:t>
          </a:r>
        </a:p>
      </dgm:t>
    </dgm:pt>
    <dgm:pt modelId="{0B6E38E4-E11B-2041-BC2E-658D0A9641B6}" type="parTrans" cxnId="{9F121889-8E8E-5047-AF15-8C860F9A7D91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881D8394-762A-3040-8BAB-764B09F4CAA1}" type="sibTrans" cxnId="{9F121889-8E8E-5047-AF15-8C860F9A7D91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EE24068E-5A4A-5840-8820-A6D626C6AB4D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9050" cap="flat" cmpd="sng" algn="ctr">
          <a:solidFill>
            <a:srgbClr val="15608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13792" tIns="10160" rIns="10160" bIns="10160" numCol="1" spcCol="1270" anchor="ctr" anchorCtr="0"/>
        <a:lstStyle/>
        <a:p>
          <a:pPr algn="l">
            <a:buNone/>
          </a:pPr>
          <a:r>
            <a:rPr lang="en-GB" sz="1600" kern="1200" dirty="0">
              <a:latin typeface="Montserrat" pitchFamily="2" charset="77"/>
            </a:rPr>
            <a:t>⁠                                                                                              </a:t>
          </a:r>
          <a:r>
            <a:rPr lang="ja-JP" altLang="en-US" sz="1400" kern="1200" dirty="0">
              <a:latin typeface="Montserrat" pitchFamily="2" charset="77"/>
            </a:rPr>
            <a:t>点击「</a:t>
          </a:r>
          <a:r>
            <a:rPr lang="en-SG" sz="1400" kern="1200" dirty="0">
              <a:latin typeface="Montserrat" pitchFamily="2" charset="77"/>
            </a:rPr>
            <a:t>Designate Proxyholder」（</a:t>
          </a:r>
          <a:r>
            <a:rPr lang="ja-JP" altLang="en-US" sz="1400" kern="1200" dirty="0">
              <a:latin typeface="Montserrat" pitchFamily="2" charset="77"/>
            </a:rPr>
            <a:t>指定代理人）旁的「</a:t>
          </a:r>
          <a:r>
            <a:rPr lang="en-SG" sz="1400" kern="1200" dirty="0">
              <a:latin typeface="Montserrat" pitchFamily="2" charset="77"/>
            </a:rPr>
            <a:t>Start」</a:t>
          </a:r>
          <a:r>
            <a:rPr lang="ja-JP" altLang="en-US" sz="1400" kern="1200" dirty="0">
              <a:latin typeface="Montserrat" pitchFamily="2" charset="77"/>
            </a:rPr>
            <a:t>按钮</a:t>
          </a:r>
          <a:r>
            <a:rPr lang="ja-JP" altLang="en-US" sz="1600" kern="1200" dirty="0">
              <a:latin typeface="Montserrat" pitchFamily="2" charset="77"/>
            </a:rPr>
            <a:t>
</a:t>
          </a:r>
          <a:endParaRPr lang="en-GB" sz="1600" kern="1200" dirty="0">
            <a:latin typeface="Montserrat" pitchFamily="2" charset="77"/>
          </a:endParaRPr>
        </a:p>
      </dgm:t>
    </dgm:pt>
    <dgm:pt modelId="{C7F646AC-2C32-7143-B115-4D75F340CC42}" type="parTrans" cxnId="{DE657717-FA81-2246-B12E-4D838DC88E15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32945F1F-51B3-BA48-B47C-7DCCB15D77BA}" type="sibTrans" cxnId="{DE657717-FA81-2246-B12E-4D838DC88E15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A4FFD813-89AB-BE40-A21F-FB3BF701FF73}">
      <dgm:prSet phldrT="[Text]"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3</a:t>
          </a:r>
        </a:p>
      </dgm:t>
    </dgm:pt>
    <dgm:pt modelId="{3D65CAC1-1B04-BF4A-9F66-E200D19C2E04}" type="parTrans" cxnId="{3F68322F-A70D-7D44-B4A2-819CAF77095E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D3B90FCF-73D0-BE44-9DF1-16D4699CFAD9}" type="sibTrans" cxnId="{3F68322F-A70D-7D44-B4A2-819CAF77095E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1986C2E4-C146-C44A-B3C1-23DF952BD00A}">
      <dgm:prSet phldrT="[Text]" custT="1"/>
      <dgm:spPr/>
      <dgm:t>
        <a:bodyPr/>
        <a:lstStyle/>
        <a:p>
          <a:pPr>
            <a:buNone/>
          </a:pPr>
          <a:r>
            <a:rPr lang="en-GB" sz="1400" dirty="0">
              <a:latin typeface="Montserrat" pitchFamily="2" charset="77"/>
            </a:rPr>
            <a:t>                                                                                                             ⁠</a:t>
          </a:r>
          <a:r>
            <a:rPr lang="zh-CN" altLang="en-US" sz="1400" dirty="0">
              <a:latin typeface="Montserrat" pitchFamily="2" charset="77"/>
            </a:rPr>
            <a:t>选择代理人：俱乐部会员 </a:t>
          </a:r>
          <a:r>
            <a:rPr lang="en-US" altLang="zh-CN" sz="1400" dirty="0">
              <a:latin typeface="Montserrat" pitchFamily="2" charset="77"/>
            </a:rPr>
            <a:t>/ </a:t>
          </a:r>
          <a:r>
            <a:rPr lang="zh-CN" altLang="en-US" sz="1400" dirty="0">
              <a:latin typeface="Montserrat" pitchFamily="2" charset="77"/>
            </a:rPr>
            <a:t>地区总监 </a:t>
          </a:r>
          <a:r>
            <a:rPr lang="en-US" altLang="zh-CN" sz="1400" dirty="0">
              <a:latin typeface="Montserrat" pitchFamily="2" charset="77"/>
            </a:rPr>
            <a:t>/ </a:t>
          </a:r>
          <a:r>
            <a:rPr lang="zh-CN" altLang="en-US" sz="1400" dirty="0">
              <a:latin typeface="Montserrat" pitchFamily="2" charset="77"/>
            </a:rPr>
            <a:t>其他活跃讲演会会员（必须提供会员编号）
</a:t>
          </a:r>
          <a:endParaRPr lang="en-GB" sz="1400" i="1" dirty="0">
            <a:latin typeface="Montserrat" pitchFamily="2" charset="77"/>
          </a:endParaRPr>
        </a:p>
      </dgm:t>
    </dgm:pt>
    <dgm:pt modelId="{13C00641-326A-3349-A7EE-0EC94CE982D4}" type="parTrans" cxnId="{02FF7171-7B28-AF4D-8D50-35788E504272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52EC78DF-A43D-AD46-9751-A987434C38BF}" type="sibTrans" cxnId="{02FF7171-7B28-AF4D-8D50-35788E504272}">
      <dgm:prSet/>
      <dgm:spPr/>
      <dgm:t>
        <a:bodyPr/>
        <a:lstStyle/>
        <a:p>
          <a:endParaRPr lang="en-GB">
            <a:latin typeface="Montserrat" pitchFamily="2" charset="77"/>
          </a:endParaRPr>
        </a:p>
      </dgm:t>
    </dgm:pt>
    <dgm:pt modelId="{9E017897-B03D-4143-8BED-1D60BB59AA85}">
      <dgm:prSet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 spcFirstLastPara="0" vert="horz" wrap="square" lIns="12700" tIns="12700" rIns="12700" bIns="12700" numCol="1" spcCol="127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4</a:t>
          </a:r>
        </a:p>
      </dgm:t>
    </dgm:pt>
    <dgm:pt modelId="{A054E049-B8B8-6F45-9A5A-900ABA730B36}" type="parTrans" cxnId="{3DFF19FF-C524-FA4D-A72B-7FFF4871A26C}">
      <dgm:prSet/>
      <dgm:spPr/>
      <dgm:t>
        <a:bodyPr/>
        <a:lstStyle/>
        <a:p>
          <a:endParaRPr lang="en-GB"/>
        </a:p>
      </dgm:t>
    </dgm:pt>
    <dgm:pt modelId="{B09B1EB9-E0D5-FB4C-915F-277116C93EB7}" type="sibTrans" cxnId="{3DFF19FF-C524-FA4D-A72B-7FFF4871A26C}">
      <dgm:prSet/>
      <dgm:spPr/>
      <dgm:t>
        <a:bodyPr/>
        <a:lstStyle/>
        <a:p>
          <a:endParaRPr lang="en-GB"/>
        </a:p>
      </dgm:t>
    </dgm:pt>
    <dgm:pt modelId="{D7BAFD9F-8914-E046-A1EB-278C92F0871D}">
      <dgm:prSet custT="1"/>
      <dgm:spPr/>
      <dgm:t>
        <a:bodyPr/>
        <a:lstStyle/>
        <a:p>
          <a:pPr>
            <a:buNone/>
          </a:pPr>
          <a:r>
            <a:rPr lang="zh-CN" altLang="en-US" sz="1600" dirty="0">
              <a:latin typeface="Montserrat" pitchFamily="2" charset="77"/>
            </a:rPr>
            <a:t>                                                                                             根据系统提示完成流程
</a:t>
          </a:r>
          <a:endParaRPr lang="en-GB" sz="1600" dirty="0">
            <a:latin typeface="Montserrat" pitchFamily="2" charset="77"/>
          </a:endParaRPr>
        </a:p>
      </dgm:t>
    </dgm:pt>
    <dgm:pt modelId="{74FFF0C3-329C-5443-8B3A-F66568F66433}" type="parTrans" cxnId="{1B05AEEF-6A90-9943-8042-B8F5BE288501}">
      <dgm:prSet/>
      <dgm:spPr/>
      <dgm:t>
        <a:bodyPr/>
        <a:lstStyle/>
        <a:p>
          <a:endParaRPr lang="en-GB"/>
        </a:p>
      </dgm:t>
    </dgm:pt>
    <dgm:pt modelId="{39D8779E-F890-7646-9130-5F02B05DD50E}" type="sibTrans" cxnId="{1B05AEEF-6A90-9943-8042-B8F5BE288501}">
      <dgm:prSet/>
      <dgm:spPr/>
      <dgm:t>
        <a:bodyPr/>
        <a:lstStyle/>
        <a:p>
          <a:endParaRPr lang="en-GB"/>
        </a:p>
      </dgm:t>
    </dgm:pt>
    <dgm:pt modelId="{A965A617-E0D1-0C47-A3FB-E4E9070941CB}">
      <dgm:prSet custT="1"/>
      <dgm:spPr/>
      <dgm:t>
        <a:bodyPr/>
        <a:lstStyle/>
        <a:p>
          <a:pPr>
            <a:buNone/>
          </a:pPr>
          <a:r>
            <a:rPr lang="ja-JP" altLang="en-US" sz="1600" dirty="0">
              <a:latin typeface="Montserrat" pitchFamily="2" charset="77"/>
            </a:rPr>
            <a:t>                                                                                             输入您的姓名，勾选确认框，然后点击          「</a:t>
          </a:r>
          <a:r>
            <a:rPr lang="en-SG" sz="1600" dirty="0">
              <a:latin typeface="Montserrat" pitchFamily="2" charset="77"/>
            </a:rPr>
            <a:t>Confirm proxyholder」（</a:t>
          </a:r>
          <a:r>
            <a:rPr lang="ja-JP" altLang="en-US" sz="1600" dirty="0">
              <a:latin typeface="Montserrat" pitchFamily="2" charset="77"/>
            </a:rPr>
            <a:t>确认代理人）
</a:t>
          </a:r>
          <a:endParaRPr lang="en-GB" sz="1600" dirty="0">
            <a:latin typeface="Montserrat" pitchFamily="2" charset="77"/>
          </a:endParaRPr>
        </a:p>
      </dgm:t>
    </dgm:pt>
    <dgm:pt modelId="{0939B476-B83E-1448-AD7F-1FFD2EB8E8FA}" type="parTrans" cxnId="{3FBDDF95-0EE4-D343-8469-611F4208F8A6}">
      <dgm:prSet/>
      <dgm:spPr/>
      <dgm:t>
        <a:bodyPr/>
        <a:lstStyle/>
        <a:p>
          <a:endParaRPr lang="en-GB"/>
        </a:p>
      </dgm:t>
    </dgm:pt>
    <dgm:pt modelId="{B492CDBB-8752-3347-8A84-F8103816EDC5}" type="sibTrans" cxnId="{3FBDDF95-0EE4-D343-8469-611F4208F8A6}">
      <dgm:prSet/>
      <dgm:spPr/>
      <dgm:t>
        <a:bodyPr/>
        <a:lstStyle/>
        <a:p>
          <a:endParaRPr lang="en-GB"/>
        </a:p>
      </dgm:t>
    </dgm:pt>
    <dgm:pt modelId="{EAEEE12A-9702-8941-99FB-7E8C040FE927}">
      <dgm:prSet custT="1"/>
      <dgm:spPr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marL="0" algn="ctr" defTabSz="457200" rtl="0" eaLnBrk="1" latinLnBrk="0" hangingPunct="1"/>
          <a:r>
            <a:rPr lang="en-GB" sz="2800" b="1" kern="1200" dirty="0">
              <a:solidFill>
                <a:schemeClr val="bg1"/>
              </a:solidFill>
              <a:latin typeface="Montserrat" pitchFamily="2" charset="77"/>
              <a:ea typeface="+mn-ea"/>
              <a:cs typeface="+mn-cs"/>
            </a:rPr>
            <a:t>5</a:t>
          </a:r>
        </a:p>
      </dgm:t>
    </dgm:pt>
    <dgm:pt modelId="{80CEAED3-64E9-5249-AA48-5122605517DB}" type="sibTrans" cxnId="{7CC1C499-9EB7-0F48-B13F-1212E9C25B25}">
      <dgm:prSet/>
      <dgm:spPr/>
      <dgm:t>
        <a:bodyPr/>
        <a:lstStyle/>
        <a:p>
          <a:endParaRPr lang="en-GB"/>
        </a:p>
      </dgm:t>
    </dgm:pt>
    <dgm:pt modelId="{6FF0FDAA-BB19-0743-8C72-C7BA3E323EF8}" type="parTrans" cxnId="{7CC1C499-9EB7-0F48-B13F-1212E9C25B25}">
      <dgm:prSet/>
      <dgm:spPr/>
      <dgm:t>
        <a:bodyPr/>
        <a:lstStyle/>
        <a:p>
          <a:endParaRPr lang="en-GB"/>
        </a:p>
      </dgm:t>
    </dgm:pt>
    <dgm:pt modelId="{6ADEF729-82DF-1B44-BEBD-5168E4BC5357}" type="pres">
      <dgm:prSet presAssocID="{DB0BB3CD-3F91-0543-9993-896C44EFFD91}" presName="linearFlow" presStyleCnt="0">
        <dgm:presLayoutVars>
          <dgm:dir/>
          <dgm:animLvl val="lvl"/>
          <dgm:resizeHandles val="exact"/>
        </dgm:presLayoutVars>
      </dgm:prSet>
      <dgm:spPr/>
    </dgm:pt>
    <dgm:pt modelId="{B59157DA-E681-174E-8ECD-17E641879AC2}" type="pres">
      <dgm:prSet presAssocID="{D75D9D25-F9EF-5440-A027-9CC522B06038}" presName="composite" presStyleCnt="0"/>
      <dgm:spPr/>
    </dgm:pt>
    <dgm:pt modelId="{F11DFFA0-C21B-A44C-9897-44921E2436E5}" type="pres">
      <dgm:prSet presAssocID="{D75D9D25-F9EF-5440-A027-9CC522B06038}" presName="parentText" presStyleLbl="alignNode1" presStyleIdx="0" presStyleCnt="5">
        <dgm:presLayoutVars>
          <dgm:chMax val="1"/>
          <dgm:bulletEnabled val="1"/>
        </dgm:presLayoutVars>
      </dgm:prSet>
      <dgm:spPr>
        <a:xfrm rot="5400000">
          <a:off x="-149385" y="152025"/>
          <a:ext cx="995905" cy="697133"/>
        </a:xfrm>
        <a:prstGeom prst="chevron">
          <a:avLst/>
        </a:prstGeom>
      </dgm:spPr>
    </dgm:pt>
    <dgm:pt modelId="{B53CE524-4DA7-C94B-A43E-48A89BC600FB}" type="pres">
      <dgm:prSet presAssocID="{D75D9D25-F9EF-5440-A027-9CC522B06038}" presName="descendantText" presStyleLbl="alignAcc1" presStyleIdx="0" presStyleCnt="5">
        <dgm:presLayoutVars>
          <dgm:bulletEnabled val="1"/>
        </dgm:presLayoutVars>
      </dgm:prSet>
      <dgm:spPr/>
    </dgm:pt>
    <dgm:pt modelId="{2DD79665-09C0-2540-963D-C738AEA31ADC}" type="pres">
      <dgm:prSet presAssocID="{8DFB5F23-510D-7543-BBD5-DAB0F7E6FFCB}" presName="sp" presStyleCnt="0"/>
      <dgm:spPr/>
    </dgm:pt>
    <dgm:pt modelId="{A6AD0C33-760D-204D-9E4B-33667BC7DB84}" type="pres">
      <dgm:prSet presAssocID="{F69B587E-792D-E54A-9E8E-1FFC4E19C4F5}" presName="composite" presStyleCnt="0"/>
      <dgm:spPr/>
    </dgm:pt>
    <dgm:pt modelId="{480B4E90-2F6C-6749-BFDB-1F1EEA7E8B27}" type="pres">
      <dgm:prSet presAssocID="{F69B587E-792D-E54A-9E8E-1FFC4E19C4F5}" presName="parentText" presStyleLbl="alignNode1" presStyleIdx="1" presStyleCnt="5">
        <dgm:presLayoutVars>
          <dgm:chMax val="1"/>
          <dgm:bulletEnabled val="1"/>
        </dgm:presLayoutVars>
      </dgm:prSet>
      <dgm:spPr>
        <a:xfrm rot="5400000">
          <a:off x="-149385" y="1029689"/>
          <a:ext cx="995905" cy="697133"/>
        </a:xfrm>
        <a:prstGeom prst="chevron">
          <a:avLst/>
        </a:prstGeom>
      </dgm:spPr>
    </dgm:pt>
    <dgm:pt modelId="{A2986EE8-970A-7042-ABC6-D71136BF5CAE}" type="pres">
      <dgm:prSet presAssocID="{F69B587E-792D-E54A-9E8E-1FFC4E19C4F5}" presName="descendantText" presStyleLbl="alignAcc1" presStyleIdx="1" presStyleCnt="5">
        <dgm:presLayoutVars>
          <dgm:bulletEnabled val="1"/>
        </dgm:presLayoutVars>
      </dgm:prSet>
      <dgm:spPr>
        <a:xfrm rot="5400000">
          <a:off x="3008729" y="-1431291"/>
          <a:ext cx="647338" cy="5270529"/>
        </a:xfrm>
        <a:prstGeom prst="round2SameRect">
          <a:avLst/>
        </a:prstGeom>
      </dgm:spPr>
    </dgm:pt>
    <dgm:pt modelId="{1A2BA47D-312D-384F-A812-494B18D55FB3}" type="pres">
      <dgm:prSet presAssocID="{881D8394-762A-3040-8BAB-764B09F4CAA1}" presName="sp" presStyleCnt="0"/>
      <dgm:spPr/>
    </dgm:pt>
    <dgm:pt modelId="{C5744B31-F87A-D046-90FD-6FD96C4F3A0F}" type="pres">
      <dgm:prSet presAssocID="{A4FFD813-89AB-BE40-A21F-FB3BF701FF73}" presName="composite" presStyleCnt="0"/>
      <dgm:spPr/>
    </dgm:pt>
    <dgm:pt modelId="{AA73827A-435F-4A4D-963E-439180C2159A}" type="pres">
      <dgm:prSet presAssocID="{A4FFD813-89AB-BE40-A21F-FB3BF701FF73}" presName="parentText" presStyleLbl="alignNode1" presStyleIdx="2" presStyleCnt="5">
        <dgm:presLayoutVars>
          <dgm:chMax val="1"/>
          <dgm:bulletEnabled val="1"/>
        </dgm:presLayoutVars>
      </dgm:prSet>
      <dgm:spPr>
        <a:xfrm rot="5400000">
          <a:off x="-149385" y="1907353"/>
          <a:ext cx="995905" cy="697133"/>
        </a:xfrm>
        <a:prstGeom prst="chevron">
          <a:avLst/>
        </a:prstGeom>
      </dgm:spPr>
    </dgm:pt>
    <dgm:pt modelId="{911C0128-F3AF-0040-85F7-9AF8599635C5}" type="pres">
      <dgm:prSet presAssocID="{A4FFD813-89AB-BE40-A21F-FB3BF701FF73}" presName="descendantText" presStyleLbl="alignAcc1" presStyleIdx="2" presStyleCnt="5">
        <dgm:presLayoutVars>
          <dgm:bulletEnabled val="1"/>
        </dgm:presLayoutVars>
      </dgm:prSet>
      <dgm:spPr/>
    </dgm:pt>
    <dgm:pt modelId="{B415E824-B981-4040-B3B1-3B15F7E65F63}" type="pres">
      <dgm:prSet presAssocID="{D3B90FCF-73D0-BE44-9DF1-16D4699CFAD9}" presName="sp" presStyleCnt="0"/>
      <dgm:spPr/>
    </dgm:pt>
    <dgm:pt modelId="{1C927D29-81C9-0041-8533-6D2EB80CB4B1}" type="pres">
      <dgm:prSet presAssocID="{9E017897-B03D-4143-8BED-1D60BB59AA85}" presName="composite" presStyleCnt="0"/>
      <dgm:spPr/>
    </dgm:pt>
    <dgm:pt modelId="{BDBC73E1-1BCE-CD4A-AE4A-414D0CB5F127}" type="pres">
      <dgm:prSet presAssocID="{9E017897-B03D-4143-8BED-1D60BB59AA85}" presName="parentText" presStyleLbl="alignNode1" presStyleIdx="3" presStyleCnt="5">
        <dgm:presLayoutVars>
          <dgm:chMax val="1"/>
          <dgm:bulletEnabled val="1"/>
        </dgm:presLayoutVars>
      </dgm:prSet>
      <dgm:spPr>
        <a:xfrm rot="5400000">
          <a:off x="-149385" y="2785017"/>
          <a:ext cx="995905" cy="697133"/>
        </a:xfrm>
        <a:prstGeom prst="chevron">
          <a:avLst/>
        </a:prstGeom>
      </dgm:spPr>
    </dgm:pt>
    <dgm:pt modelId="{774D10B8-FA09-CD47-B394-A4F4EF4EDD48}" type="pres">
      <dgm:prSet presAssocID="{9E017897-B03D-4143-8BED-1D60BB59AA85}" presName="descendantText" presStyleLbl="alignAcc1" presStyleIdx="3" presStyleCnt="5">
        <dgm:presLayoutVars>
          <dgm:bulletEnabled val="1"/>
        </dgm:presLayoutVars>
      </dgm:prSet>
      <dgm:spPr/>
    </dgm:pt>
    <dgm:pt modelId="{B9302A49-D188-5A41-B5EF-21DBD52D9D30}" type="pres">
      <dgm:prSet presAssocID="{B09B1EB9-E0D5-FB4C-915F-277116C93EB7}" presName="sp" presStyleCnt="0"/>
      <dgm:spPr/>
    </dgm:pt>
    <dgm:pt modelId="{48B64358-3504-4844-AB64-1DA3546A64AD}" type="pres">
      <dgm:prSet presAssocID="{EAEEE12A-9702-8941-99FB-7E8C040FE927}" presName="composite" presStyleCnt="0"/>
      <dgm:spPr/>
    </dgm:pt>
    <dgm:pt modelId="{2328FBC2-0DEF-5A43-B58D-AD356BE3180D}" type="pres">
      <dgm:prSet presAssocID="{EAEEE12A-9702-8941-99FB-7E8C040FE927}" presName="parentText" presStyleLbl="alignNode1" presStyleIdx="4" presStyleCnt="5">
        <dgm:presLayoutVars>
          <dgm:chMax val="1"/>
          <dgm:bulletEnabled val="1"/>
        </dgm:presLayoutVars>
      </dgm:prSet>
      <dgm:spPr>
        <a:xfrm rot="5400000">
          <a:off x="-149385" y="3662681"/>
          <a:ext cx="995905" cy="697133"/>
        </a:xfrm>
        <a:prstGeom prst="chevron">
          <a:avLst/>
        </a:prstGeom>
      </dgm:spPr>
    </dgm:pt>
    <dgm:pt modelId="{504F9A5D-86FA-644B-AE63-0EF16DE4681F}" type="pres">
      <dgm:prSet presAssocID="{EAEEE12A-9702-8941-99FB-7E8C040FE927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DE657717-FA81-2246-B12E-4D838DC88E15}" srcId="{F69B587E-792D-E54A-9E8E-1FFC4E19C4F5}" destId="{EE24068E-5A4A-5840-8820-A6D626C6AB4D}" srcOrd="0" destOrd="0" parTransId="{C7F646AC-2C32-7143-B115-4D75F340CC42}" sibTransId="{32945F1F-51B3-BA48-B47C-7DCCB15D77BA}"/>
    <dgm:cxn modelId="{12180A1D-FB1F-D54E-8B35-817C3EED26A1}" type="presOf" srcId="{D7BAFD9F-8914-E046-A1EB-278C92F0871D}" destId="{774D10B8-FA09-CD47-B394-A4F4EF4EDD48}" srcOrd="0" destOrd="0" presId="urn:microsoft.com/office/officeart/2005/8/layout/chevron2"/>
    <dgm:cxn modelId="{3F68322F-A70D-7D44-B4A2-819CAF77095E}" srcId="{DB0BB3CD-3F91-0543-9993-896C44EFFD91}" destId="{A4FFD813-89AB-BE40-A21F-FB3BF701FF73}" srcOrd="2" destOrd="0" parTransId="{3D65CAC1-1B04-BF4A-9F66-E200D19C2E04}" sibTransId="{D3B90FCF-73D0-BE44-9DF1-16D4699CFAD9}"/>
    <dgm:cxn modelId="{477F3E5F-9655-C344-9FE2-FFF28220D23E}" srcId="{D75D9D25-F9EF-5440-A027-9CC522B06038}" destId="{40978428-1D04-7D48-B383-DBDEBC0070F2}" srcOrd="0" destOrd="0" parTransId="{33833B26-4AB4-4F4C-9932-21D001607BB4}" sibTransId="{DE26BFC4-BDCD-CA4C-A2D2-0B33754ED13D}"/>
    <dgm:cxn modelId="{02FF7171-7B28-AF4D-8D50-35788E504272}" srcId="{A4FFD813-89AB-BE40-A21F-FB3BF701FF73}" destId="{1986C2E4-C146-C44A-B3C1-23DF952BD00A}" srcOrd="0" destOrd="0" parTransId="{13C00641-326A-3349-A7EE-0EC94CE982D4}" sibTransId="{52EC78DF-A43D-AD46-9751-A987434C38BF}"/>
    <dgm:cxn modelId="{9DD88B7E-0564-5441-9426-73EB0065A6B5}" type="presOf" srcId="{EE24068E-5A4A-5840-8820-A6D626C6AB4D}" destId="{A2986EE8-970A-7042-ABC6-D71136BF5CAE}" srcOrd="0" destOrd="0" presId="urn:microsoft.com/office/officeart/2005/8/layout/chevron2"/>
    <dgm:cxn modelId="{41676184-CBA5-D447-B5EC-3C538E3A694D}" type="presOf" srcId="{F69B587E-792D-E54A-9E8E-1FFC4E19C4F5}" destId="{480B4E90-2F6C-6749-BFDB-1F1EEA7E8B27}" srcOrd="0" destOrd="0" presId="urn:microsoft.com/office/officeart/2005/8/layout/chevron2"/>
    <dgm:cxn modelId="{9F121889-8E8E-5047-AF15-8C860F9A7D91}" srcId="{DB0BB3CD-3F91-0543-9993-896C44EFFD91}" destId="{F69B587E-792D-E54A-9E8E-1FFC4E19C4F5}" srcOrd="1" destOrd="0" parTransId="{0B6E38E4-E11B-2041-BC2E-658D0A9641B6}" sibTransId="{881D8394-762A-3040-8BAB-764B09F4CAA1}"/>
    <dgm:cxn modelId="{DB2C1D94-4D55-B84B-9F69-734887506821}" type="presOf" srcId="{A4FFD813-89AB-BE40-A21F-FB3BF701FF73}" destId="{AA73827A-435F-4A4D-963E-439180C2159A}" srcOrd="0" destOrd="0" presId="urn:microsoft.com/office/officeart/2005/8/layout/chevron2"/>
    <dgm:cxn modelId="{F30F0F95-7D02-FF42-A323-28F6A9ACE25A}" type="presOf" srcId="{40978428-1D04-7D48-B383-DBDEBC0070F2}" destId="{B53CE524-4DA7-C94B-A43E-48A89BC600FB}" srcOrd="0" destOrd="0" presId="urn:microsoft.com/office/officeart/2005/8/layout/chevron2"/>
    <dgm:cxn modelId="{3FBDDF95-0EE4-D343-8469-611F4208F8A6}" srcId="{EAEEE12A-9702-8941-99FB-7E8C040FE927}" destId="{A965A617-E0D1-0C47-A3FB-E4E9070941CB}" srcOrd="0" destOrd="0" parTransId="{0939B476-B83E-1448-AD7F-1FFD2EB8E8FA}" sibTransId="{B492CDBB-8752-3347-8A84-F8103816EDC5}"/>
    <dgm:cxn modelId="{DC2BFB98-567F-5841-8A8B-334FE8539E6E}" type="presOf" srcId="{EAEEE12A-9702-8941-99FB-7E8C040FE927}" destId="{2328FBC2-0DEF-5A43-B58D-AD356BE3180D}" srcOrd="0" destOrd="0" presId="urn:microsoft.com/office/officeart/2005/8/layout/chevron2"/>
    <dgm:cxn modelId="{7CC1C499-9EB7-0F48-B13F-1212E9C25B25}" srcId="{DB0BB3CD-3F91-0543-9993-896C44EFFD91}" destId="{EAEEE12A-9702-8941-99FB-7E8C040FE927}" srcOrd="4" destOrd="0" parTransId="{6FF0FDAA-BB19-0743-8C72-C7BA3E323EF8}" sibTransId="{80CEAED3-64E9-5249-AA48-5122605517DB}"/>
    <dgm:cxn modelId="{D4DE61AA-5028-C24C-98A0-7337EE5606CF}" type="presOf" srcId="{A965A617-E0D1-0C47-A3FB-E4E9070941CB}" destId="{504F9A5D-86FA-644B-AE63-0EF16DE4681F}" srcOrd="0" destOrd="0" presId="urn:microsoft.com/office/officeart/2005/8/layout/chevron2"/>
    <dgm:cxn modelId="{165759B7-3116-9444-B722-553AF5CEC0F7}" type="presOf" srcId="{DB0BB3CD-3F91-0543-9993-896C44EFFD91}" destId="{6ADEF729-82DF-1B44-BEBD-5168E4BC5357}" srcOrd="0" destOrd="0" presId="urn:microsoft.com/office/officeart/2005/8/layout/chevron2"/>
    <dgm:cxn modelId="{173E6DB8-2683-2E44-9337-D72E8AF5E8E0}" srcId="{DB0BB3CD-3F91-0543-9993-896C44EFFD91}" destId="{D75D9D25-F9EF-5440-A027-9CC522B06038}" srcOrd="0" destOrd="0" parTransId="{A6C98D8A-AE12-DF44-9F2E-646C222EFAC2}" sibTransId="{8DFB5F23-510D-7543-BBD5-DAB0F7E6FFCB}"/>
    <dgm:cxn modelId="{ADA68FD5-D9C7-274E-96F9-C8B629770962}" type="presOf" srcId="{9E017897-B03D-4143-8BED-1D60BB59AA85}" destId="{BDBC73E1-1BCE-CD4A-AE4A-414D0CB5F127}" srcOrd="0" destOrd="0" presId="urn:microsoft.com/office/officeart/2005/8/layout/chevron2"/>
    <dgm:cxn modelId="{4E8061EC-00FA-FB4A-8FC7-5DA913B0C17C}" type="presOf" srcId="{1986C2E4-C146-C44A-B3C1-23DF952BD00A}" destId="{911C0128-F3AF-0040-85F7-9AF8599635C5}" srcOrd="0" destOrd="0" presId="urn:microsoft.com/office/officeart/2005/8/layout/chevron2"/>
    <dgm:cxn modelId="{1B05AEEF-6A90-9943-8042-B8F5BE288501}" srcId="{9E017897-B03D-4143-8BED-1D60BB59AA85}" destId="{D7BAFD9F-8914-E046-A1EB-278C92F0871D}" srcOrd="0" destOrd="0" parTransId="{74FFF0C3-329C-5443-8B3A-F66568F66433}" sibTransId="{39D8779E-F890-7646-9130-5F02B05DD50E}"/>
    <dgm:cxn modelId="{5FD862F1-3DC5-004B-87DF-8742AEDD1B6C}" type="presOf" srcId="{D75D9D25-F9EF-5440-A027-9CC522B06038}" destId="{F11DFFA0-C21B-A44C-9897-44921E2436E5}" srcOrd="0" destOrd="0" presId="urn:microsoft.com/office/officeart/2005/8/layout/chevron2"/>
    <dgm:cxn modelId="{3DFF19FF-C524-FA4D-A72B-7FFF4871A26C}" srcId="{DB0BB3CD-3F91-0543-9993-896C44EFFD91}" destId="{9E017897-B03D-4143-8BED-1D60BB59AA85}" srcOrd="3" destOrd="0" parTransId="{A054E049-B8B8-6F45-9A5A-900ABA730B36}" sibTransId="{B09B1EB9-E0D5-FB4C-915F-277116C93EB7}"/>
    <dgm:cxn modelId="{8FE546FD-0779-2E4F-8A1B-59BD497498CE}" type="presParOf" srcId="{6ADEF729-82DF-1B44-BEBD-5168E4BC5357}" destId="{B59157DA-E681-174E-8ECD-17E641879AC2}" srcOrd="0" destOrd="0" presId="urn:microsoft.com/office/officeart/2005/8/layout/chevron2"/>
    <dgm:cxn modelId="{DB6FCDEF-BC28-DB4C-921A-E77A2C3CC06A}" type="presParOf" srcId="{B59157DA-E681-174E-8ECD-17E641879AC2}" destId="{F11DFFA0-C21B-A44C-9897-44921E2436E5}" srcOrd="0" destOrd="0" presId="urn:microsoft.com/office/officeart/2005/8/layout/chevron2"/>
    <dgm:cxn modelId="{1394CA8D-5F49-5245-A310-2CDFF1C38EDE}" type="presParOf" srcId="{B59157DA-E681-174E-8ECD-17E641879AC2}" destId="{B53CE524-4DA7-C94B-A43E-48A89BC600FB}" srcOrd="1" destOrd="0" presId="urn:microsoft.com/office/officeart/2005/8/layout/chevron2"/>
    <dgm:cxn modelId="{C30EDD70-70A8-9142-9A09-3F91BA22D477}" type="presParOf" srcId="{6ADEF729-82DF-1B44-BEBD-5168E4BC5357}" destId="{2DD79665-09C0-2540-963D-C738AEA31ADC}" srcOrd="1" destOrd="0" presId="urn:microsoft.com/office/officeart/2005/8/layout/chevron2"/>
    <dgm:cxn modelId="{6A8C4470-1F6E-9A42-993A-9FB15637CD91}" type="presParOf" srcId="{6ADEF729-82DF-1B44-BEBD-5168E4BC5357}" destId="{A6AD0C33-760D-204D-9E4B-33667BC7DB84}" srcOrd="2" destOrd="0" presId="urn:microsoft.com/office/officeart/2005/8/layout/chevron2"/>
    <dgm:cxn modelId="{CEF95BB5-5D96-BF4B-86E5-F027E258F094}" type="presParOf" srcId="{A6AD0C33-760D-204D-9E4B-33667BC7DB84}" destId="{480B4E90-2F6C-6749-BFDB-1F1EEA7E8B27}" srcOrd="0" destOrd="0" presId="urn:microsoft.com/office/officeart/2005/8/layout/chevron2"/>
    <dgm:cxn modelId="{1D0958C7-B170-9A40-846B-AF87A1C04770}" type="presParOf" srcId="{A6AD0C33-760D-204D-9E4B-33667BC7DB84}" destId="{A2986EE8-970A-7042-ABC6-D71136BF5CAE}" srcOrd="1" destOrd="0" presId="urn:microsoft.com/office/officeart/2005/8/layout/chevron2"/>
    <dgm:cxn modelId="{EA6E8349-2945-F745-BE75-73441A01905A}" type="presParOf" srcId="{6ADEF729-82DF-1B44-BEBD-5168E4BC5357}" destId="{1A2BA47D-312D-384F-A812-494B18D55FB3}" srcOrd="3" destOrd="0" presId="urn:microsoft.com/office/officeart/2005/8/layout/chevron2"/>
    <dgm:cxn modelId="{ABAC745D-1981-5E44-AE26-5EF05301AA4F}" type="presParOf" srcId="{6ADEF729-82DF-1B44-BEBD-5168E4BC5357}" destId="{C5744B31-F87A-D046-90FD-6FD96C4F3A0F}" srcOrd="4" destOrd="0" presId="urn:microsoft.com/office/officeart/2005/8/layout/chevron2"/>
    <dgm:cxn modelId="{0316E075-198E-C543-ACC1-12AF469C6A67}" type="presParOf" srcId="{C5744B31-F87A-D046-90FD-6FD96C4F3A0F}" destId="{AA73827A-435F-4A4D-963E-439180C2159A}" srcOrd="0" destOrd="0" presId="urn:microsoft.com/office/officeart/2005/8/layout/chevron2"/>
    <dgm:cxn modelId="{602D5271-89EF-894C-9EBC-2EA5A1DAD2F7}" type="presParOf" srcId="{C5744B31-F87A-D046-90FD-6FD96C4F3A0F}" destId="{911C0128-F3AF-0040-85F7-9AF8599635C5}" srcOrd="1" destOrd="0" presId="urn:microsoft.com/office/officeart/2005/8/layout/chevron2"/>
    <dgm:cxn modelId="{857083A9-D72B-1746-B556-9BDC78F1A763}" type="presParOf" srcId="{6ADEF729-82DF-1B44-BEBD-5168E4BC5357}" destId="{B415E824-B981-4040-B3B1-3B15F7E65F63}" srcOrd="5" destOrd="0" presId="urn:microsoft.com/office/officeart/2005/8/layout/chevron2"/>
    <dgm:cxn modelId="{4CF17064-3B8F-8C48-B4D9-26C0BDBB1A85}" type="presParOf" srcId="{6ADEF729-82DF-1B44-BEBD-5168E4BC5357}" destId="{1C927D29-81C9-0041-8533-6D2EB80CB4B1}" srcOrd="6" destOrd="0" presId="urn:microsoft.com/office/officeart/2005/8/layout/chevron2"/>
    <dgm:cxn modelId="{2F92FB99-623D-F447-B3C5-EDD1DC472152}" type="presParOf" srcId="{1C927D29-81C9-0041-8533-6D2EB80CB4B1}" destId="{BDBC73E1-1BCE-CD4A-AE4A-414D0CB5F127}" srcOrd="0" destOrd="0" presId="urn:microsoft.com/office/officeart/2005/8/layout/chevron2"/>
    <dgm:cxn modelId="{4A930963-C0D8-7F45-BCE6-1084AF203331}" type="presParOf" srcId="{1C927D29-81C9-0041-8533-6D2EB80CB4B1}" destId="{774D10B8-FA09-CD47-B394-A4F4EF4EDD48}" srcOrd="1" destOrd="0" presId="urn:microsoft.com/office/officeart/2005/8/layout/chevron2"/>
    <dgm:cxn modelId="{E67F295B-DACE-8548-AFAC-C90FEEFA1ABE}" type="presParOf" srcId="{6ADEF729-82DF-1B44-BEBD-5168E4BC5357}" destId="{B9302A49-D188-5A41-B5EF-21DBD52D9D30}" srcOrd="7" destOrd="0" presId="urn:microsoft.com/office/officeart/2005/8/layout/chevron2"/>
    <dgm:cxn modelId="{BF15E67C-8342-9C4B-9105-D451A186E628}" type="presParOf" srcId="{6ADEF729-82DF-1B44-BEBD-5168E4BC5357}" destId="{48B64358-3504-4844-AB64-1DA3546A64AD}" srcOrd="8" destOrd="0" presId="urn:microsoft.com/office/officeart/2005/8/layout/chevron2"/>
    <dgm:cxn modelId="{411EA8DF-8E75-E24D-9BF6-7571E1D8DAC8}" type="presParOf" srcId="{48B64358-3504-4844-AB64-1DA3546A64AD}" destId="{2328FBC2-0DEF-5A43-B58D-AD356BE3180D}" srcOrd="0" destOrd="0" presId="urn:microsoft.com/office/officeart/2005/8/layout/chevron2"/>
    <dgm:cxn modelId="{FC45CFF3-8C0D-DA44-BCFE-2059331F7E31}" type="presParOf" srcId="{48B64358-3504-4844-AB64-1DA3546A64AD}" destId="{504F9A5D-86FA-644B-AE63-0EF16DE4681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1DFFA0-C21B-A44C-9897-44921E2436E5}">
      <dsp:nvSpPr>
        <dsp:cNvPr id="0" name=""/>
        <dsp:cNvSpPr/>
      </dsp:nvSpPr>
      <dsp:spPr>
        <a:xfrm rot="5400000">
          <a:off x="-149385" y="152025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latin typeface="Montserrat" pitchFamily="2" charset="77"/>
            </a:rPr>
            <a:t>1</a:t>
          </a:r>
        </a:p>
      </dsp:txBody>
      <dsp:txXfrm rot="-5400000">
        <a:off x="2" y="351206"/>
        <a:ext cx="697133" cy="298772"/>
      </dsp:txXfrm>
    </dsp:sp>
    <dsp:sp modelId="{B53CE524-4DA7-C94B-A43E-48A89BC600FB}">
      <dsp:nvSpPr>
        <dsp:cNvPr id="0" name=""/>
        <dsp:cNvSpPr/>
      </dsp:nvSpPr>
      <dsp:spPr>
        <a:xfrm rot="5400000">
          <a:off x="3008558" y="-2308785"/>
          <a:ext cx="647678" cy="52705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ja-JP" altLang="en-US" sz="1600" kern="1200" dirty="0">
              <a:latin typeface="Montserrat" pitchFamily="2" charset="77"/>
            </a:rPr>
            <a:t>点击「</a:t>
          </a:r>
          <a:r>
            <a:rPr lang="en-SG" sz="1600" kern="1200" dirty="0">
              <a:latin typeface="Montserrat" pitchFamily="2" charset="77"/>
            </a:rPr>
            <a:t>Club Proxy &amp; Voting Instructions」                （</a:t>
          </a:r>
          <a:r>
            <a:rPr lang="ja-JP" altLang="en-US" sz="1600" kern="1200" dirty="0">
              <a:latin typeface="Montserrat" pitchFamily="2" charset="77"/>
            </a:rPr>
            <a:t>俱乐部代理及投票指示）</a:t>
          </a:r>
          <a:endParaRPr lang="en-GB" sz="1600" kern="1200" dirty="0">
            <a:latin typeface="Montserrat" pitchFamily="2" charset="77"/>
          </a:endParaRPr>
        </a:p>
      </dsp:txBody>
      <dsp:txXfrm rot="-5400000">
        <a:off x="697133" y="34257"/>
        <a:ext cx="5238912" cy="584444"/>
      </dsp:txXfrm>
    </dsp:sp>
    <dsp:sp modelId="{480B4E90-2F6C-6749-BFDB-1F1EEA7E8B27}">
      <dsp:nvSpPr>
        <dsp:cNvPr id="0" name=""/>
        <dsp:cNvSpPr/>
      </dsp:nvSpPr>
      <dsp:spPr>
        <a:xfrm rot="5400000">
          <a:off x="-149385" y="1029689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2</a:t>
          </a:r>
        </a:p>
      </dsp:txBody>
      <dsp:txXfrm rot="-5400000">
        <a:off x="2" y="1228870"/>
        <a:ext cx="697133" cy="298772"/>
      </dsp:txXfrm>
    </dsp:sp>
    <dsp:sp modelId="{A2986EE8-970A-7042-ABC6-D71136BF5CAE}">
      <dsp:nvSpPr>
        <dsp:cNvPr id="0" name=""/>
        <dsp:cNvSpPr/>
      </dsp:nvSpPr>
      <dsp:spPr>
        <a:xfrm rot="5400000">
          <a:off x="3008729" y="-1431291"/>
          <a:ext cx="647338" cy="5270529"/>
        </a:xfrm>
        <a:prstGeom prst="round2SameRect">
          <a:avLst/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9050" cap="flat" cmpd="sng" algn="ctr">
          <a:solidFill>
            <a:srgbClr val="156082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600" kern="1200" dirty="0">
              <a:latin typeface="Montserrat" pitchFamily="2" charset="77"/>
            </a:rPr>
            <a:t>⁠                                                                                              </a:t>
          </a:r>
          <a:r>
            <a:rPr lang="ja-JP" altLang="en-US" sz="1400" kern="1200" dirty="0">
              <a:latin typeface="Montserrat" pitchFamily="2" charset="77"/>
            </a:rPr>
            <a:t>点击「</a:t>
          </a:r>
          <a:r>
            <a:rPr lang="en-SG" sz="1400" kern="1200" dirty="0">
              <a:latin typeface="Montserrat" pitchFamily="2" charset="77"/>
            </a:rPr>
            <a:t>Designate Proxyholder」（</a:t>
          </a:r>
          <a:r>
            <a:rPr lang="ja-JP" altLang="en-US" sz="1400" kern="1200" dirty="0">
              <a:latin typeface="Montserrat" pitchFamily="2" charset="77"/>
            </a:rPr>
            <a:t>指定代理人）旁的「</a:t>
          </a:r>
          <a:r>
            <a:rPr lang="en-SG" sz="1400" kern="1200" dirty="0">
              <a:latin typeface="Montserrat" pitchFamily="2" charset="77"/>
            </a:rPr>
            <a:t>Start」</a:t>
          </a:r>
          <a:r>
            <a:rPr lang="ja-JP" altLang="en-US" sz="1400" kern="1200" dirty="0">
              <a:latin typeface="Montserrat" pitchFamily="2" charset="77"/>
            </a:rPr>
            <a:t>按钮</a:t>
          </a:r>
          <a:r>
            <a:rPr lang="ja-JP" altLang="en-US" sz="1600" kern="1200" dirty="0">
              <a:latin typeface="Montserrat" pitchFamily="2" charset="77"/>
            </a:rPr>
            <a:t>
</a:t>
          </a:r>
          <a:endParaRPr lang="en-GB" sz="1600" kern="1200" dirty="0">
            <a:latin typeface="Montserrat" pitchFamily="2" charset="77"/>
          </a:endParaRPr>
        </a:p>
      </dsp:txBody>
      <dsp:txXfrm rot="-5400000">
        <a:off x="697134" y="911904"/>
        <a:ext cx="5238929" cy="584138"/>
      </dsp:txXfrm>
    </dsp:sp>
    <dsp:sp modelId="{AA73827A-435F-4A4D-963E-439180C2159A}">
      <dsp:nvSpPr>
        <dsp:cNvPr id="0" name=""/>
        <dsp:cNvSpPr/>
      </dsp:nvSpPr>
      <dsp:spPr>
        <a:xfrm rot="5400000">
          <a:off x="-149385" y="1907353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3</a:t>
          </a:r>
        </a:p>
      </dsp:txBody>
      <dsp:txXfrm rot="-5400000">
        <a:off x="2" y="2106534"/>
        <a:ext cx="697133" cy="298772"/>
      </dsp:txXfrm>
    </dsp:sp>
    <dsp:sp modelId="{911C0128-F3AF-0040-85F7-9AF8599635C5}">
      <dsp:nvSpPr>
        <dsp:cNvPr id="0" name=""/>
        <dsp:cNvSpPr/>
      </dsp:nvSpPr>
      <dsp:spPr>
        <a:xfrm rot="5400000">
          <a:off x="3008729" y="-553627"/>
          <a:ext cx="647338" cy="52705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400" kern="1200" dirty="0">
              <a:latin typeface="Montserrat" pitchFamily="2" charset="77"/>
            </a:rPr>
            <a:t>                                                                                                             ⁠</a:t>
          </a:r>
          <a:r>
            <a:rPr lang="zh-CN" altLang="en-US" sz="1400" kern="1200" dirty="0">
              <a:latin typeface="Montserrat" pitchFamily="2" charset="77"/>
            </a:rPr>
            <a:t>选择代理人：俱乐部会员 </a:t>
          </a:r>
          <a:r>
            <a:rPr lang="en-US" altLang="zh-CN" sz="1400" kern="1200" dirty="0">
              <a:latin typeface="Montserrat" pitchFamily="2" charset="77"/>
            </a:rPr>
            <a:t>/ </a:t>
          </a:r>
          <a:r>
            <a:rPr lang="zh-CN" altLang="en-US" sz="1400" kern="1200" dirty="0">
              <a:latin typeface="Montserrat" pitchFamily="2" charset="77"/>
            </a:rPr>
            <a:t>地区总监 </a:t>
          </a:r>
          <a:r>
            <a:rPr lang="en-US" altLang="zh-CN" sz="1400" kern="1200" dirty="0">
              <a:latin typeface="Montserrat" pitchFamily="2" charset="77"/>
            </a:rPr>
            <a:t>/ </a:t>
          </a:r>
          <a:r>
            <a:rPr lang="zh-CN" altLang="en-US" sz="1400" kern="1200" dirty="0">
              <a:latin typeface="Montserrat" pitchFamily="2" charset="77"/>
            </a:rPr>
            <a:t>其他活跃讲演会会员（必须提供会员编号）
</a:t>
          </a:r>
          <a:endParaRPr lang="en-GB" sz="1400" i="1" kern="1200" dirty="0">
            <a:latin typeface="Montserrat" pitchFamily="2" charset="77"/>
          </a:endParaRPr>
        </a:p>
      </dsp:txBody>
      <dsp:txXfrm rot="-5400000">
        <a:off x="697134" y="1789568"/>
        <a:ext cx="5238929" cy="584138"/>
      </dsp:txXfrm>
    </dsp:sp>
    <dsp:sp modelId="{BDBC73E1-1BCE-CD4A-AE4A-414D0CB5F127}">
      <dsp:nvSpPr>
        <dsp:cNvPr id="0" name=""/>
        <dsp:cNvSpPr/>
      </dsp:nvSpPr>
      <dsp:spPr>
        <a:xfrm rot="5400000">
          <a:off x="-149385" y="2785017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prstClr val="white"/>
              </a:solidFill>
              <a:latin typeface="Montserrat" pitchFamily="2" charset="77"/>
              <a:ea typeface="+mn-ea"/>
              <a:cs typeface="+mn-cs"/>
            </a:rPr>
            <a:t>4</a:t>
          </a:r>
        </a:p>
      </dsp:txBody>
      <dsp:txXfrm rot="-5400000">
        <a:off x="2" y="2984198"/>
        <a:ext cx="697133" cy="298772"/>
      </dsp:txXfrm>
    </dsp:sp>
    <dsp:sp modelId="{774D10B8-FA09-CD47-B394-A4F4EF4EDD48}">
      <dsp:nvSpPr>
        <dsp:cNvPr id="0" name=""/>
        <dsp:cNvSpPr/>
      </dsp:nvSpPr>
      <dsp:spPr>
        <a:xfrm rot="5400000">
          <a:off x="3008729" y="324036"/>
          <a:ext cx="647338" cy="52705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zh-CN" altLang="en-US" sz="1600" kern="1200" dirty="0">
              <a:latin typeface="Montserrat" pitchFamily="2" charset="77"/>
            </a:rPr>
            <a:t>                                                                                             根据系统提示完成流程
</a:t>
          </a:r>
          <a:endParaRPr lang="en-GB" sz="1600" kern="1200" dirty="0">
            <a:latin typeface="Montserrat" pitchFamily="2" charset="77"/>
          </a:endParaRPr>
        </a:p>
      </dsp:txBody>
      <dsp:txXfrm rot="-5400000">
        <a:off x="697134" y="2667231"/>
        <a:ext cx="5238929" cy="584138"/>
      </dsp:txXfrm>
    </dsp:sp>
    <dsp:sp modelId="{2328FBC2-0DEF-5A43-B58D-AD356BE3180D}">
      <dsp:nvSpPr>
        <dsp:cNvPr id="0" name=""/>
        <dsp:cNvSpPr/>
      </dsp:nvSpPr>
      <dsp:spPr>
        <a:xfrm rot="5400000">
          <a:off x="-149385" y="3662681"/>
          <a:ext cx="995905" cy="697133"/>
        </a:xfrm>
        <a:prstGeom prst="chevron">
          <a:avLst/>
        </a:prstGeom>
        <a:solidFill>
          <a:srgbClr val="004165"/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1" kern="1200" dirty="0">
              <a:solidFill>
                <a:schemeClr val="bg1"/>
              </a:solidFill>
              <a:latin typeface="Montserrat" pitchFamily="2" charset="77"/>
              <a:ea typeface="+mn-ea"/>
              <a:cs typeface="+mn-cs"/>
            </a:rPr>
            <a:t>5</a:t>
          </a:r>
        </a:p>
      </dsp:txBody>
      <dsp:txXfrm rot="-5400000">
        <a:off x="2" y="3861862"/>
        <a:ext cx="697133" cy="298772"/>
      </dsp:txXfrm>
    </dsp:sp>
    <dsp:sp modelId="{504F9A5D-86FA-644B-AE63-0EF16DE4681F}">
      <dsp:nvSpPr>
        <dsp:cNvPr id="0" name=""/>
        <dsp:cNvSpPr/>
      </dsp:nvSpPr>
      <dsp:spPr>
        <a:xfrm rot="5400000">
          <a:off x="3008729" y="1201700"/>
          <a:ext cx="647338" cy="52705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ja-JP" altLang="en-US" sz="1600" kern="1200" dirty="0">
              <a:latin typeface="Montserrat" pitchFamily="2" charset="77"/>
            </a:rPr>
            <a:t>                                                                                             输入您的姓名，勾选确认框，然后点击          「</a:t>
          </a:r>
          <a:r>
            <a:rPr lang="en-SG" sz="1600" kern="1200" dirty="0">
              <a:latin typeface="Montserrat" pitchFamily="2" charset="77"/>
            </a:rPr>
            <a:t>Confirm proxyholder」（</a:t>
          </a:r>
          <a:r>
            <a:rPr lang="ja-JP" altLang="en-US" sz="1600" kern="1200" dirty="0">
              <a:latin typeface="Montserrat" pitchFamily="2" charset="77"/>
            </a:rPr>
            <a:t>确认代理人）
</a:t>
          </a:r>
          <a:endParaRPr lang="en-GB" sz="1600" kern="1200" dirty="0">
            <a:latin typeface="Montserrat" pitchFamily="2" charset="77"/>
          </a:endParaRPr>
        </a:p>
      </dsp:txBody>
      <dsp:txXfrm rot="-5400000">
        <a:off x="697134" y="3544895"/>
        <a:ext cx="5238929" cy="584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25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45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97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54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06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72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13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1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73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61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6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0F8E57-FB40-D64F-A731-1781BBF9BC3C}" type="datetimeFigureOut">
              <a:rPr lang="en-GB" smtClean="0"/>
              <a:t>07/07/2025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2F37E7-FEC0-9E4F-A867-110CAF9EC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7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54C6B95-1F5F-BE0F-28E3-83AFC43E73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9567539"/>
              </p:ext>
            </p:extLst>
          </p:nvPr>
        </p:nvGraphicFramePr>
        <p:xfrm>
          <a:off x="433137" y="2241884"/>
          <a:ext cx="5967663" cy="45118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6972A4C-2B0A-A52D-2D2A-B29791DABD6A}"/>
              </a:ext>
            </a:extLst>
          </p:cNvPr>
          <p:cNvSpPr txBox="1"/>
          <p:nvPr/>
        </p:nvSpPr>
        <p:spPr>
          <a:xfrm>
            <a:off x="899129" y="1199796"/>
            <a:ext cx="50356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14350"/>
            <a:r>
              <a:rPr lang="ja-JP" altLang="en-US" sz="2000" b="1" dirty="0">
                <a:solidFill>
                  <a:srgbClr val="770000"/>
                </a:solidFill>
                <a:latin typeface="Montserrat" pitchFamily="2" charset="77"/>
              </a:rPr>
              <a:t>注意事项</a:t>
            </a:r>
            <a:endParaRPr lang="en-GB" sz="2000" b="1" dirty="0">
              <a:solidFill>
                <a:prstClr val="black"/>
              </a:solidFill>
              <a:latin typeface="Montserrat" pitchFamily="2" charset="77"/>
            </a:endParaRPr>
          </a:p>
          <a:p>
            <a:pPr algn="ctr" defTabSz="514350"/>
            <a:r>
              <a:rPr lang="zh-CN" altLang="en-US" sz="2000" b="1" dirty="0">
                <a:solidFill>
                  <a:prstClr val="black"/>
                </a:solidFill>
                <a:latin typeface="Montserrat" pitchFamily="2" charset="77"/>
              </a:rPr>
              <a:t>俱乐部会长与秘书请注意：</a:t>
            </a:r>
            <a:endParaRPr lang="en-GB" sz="2000" b="1" dirty="0">
              <a:solidFill>
                <a:prstClr val="black"/>
              </a:solidFill>
              <a:latin typeface="Montserrat" pitchFamily="2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E7A16A-880A-12D5-A20E-738B91740042}"/>
              </a:ext>
            </a:extLst>
          </p:cNvPr>
          <p:cNvSpPr txBox="1"/>
          <p:nvPr/>
        </p:nvSpPr>
        <p:spPr>
          <a:xfrm>
            <a:off x="846990" y="1892730"/>
            <a:ext cx="503567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514350"/>
            <a:r>
              <a:rPr lang="zh-CN" altLang="en-US" sz="1000" i="1" dirty="0">
                <a:solidFill>
                  <a:prstClr val="black"/>
                </a:solidFill>
                <a:latin typeface="Montserrat" pitchFamily="2" charset="77"/>
              </a:rPr>
              <a:t>请为 </a:t>
            </a:r>
            <a:r>
              <a:rPr lang="en-US" altLang="zh-CN" sz="1000" i="1" dirty="0">
                <a:solidFill>
                  <a:prstClr val="black"/>
                </a:solidFill>
                <a:latin typeface="Montserrat" pitchFamily="2" charset="77"/>
              </a:rPr>
              <a:t>2025 </a:t>
            </a:r>
            <a:r>
              <a:rPr lang="zh-CN" altLang="en-US" sz="1000" i="1" dirty="0">
                <a:solidFill>
                  <a:prstClr val="black"/>
                </a:solidFill>
                <a:latin typeface="Montserrat" pitchFamily="2" charset="77"/>
              </a:rPr>
              <a:t>年度商业会议 指定</a:t>
            </a:r>
            <a:r>
              <a:rPr lang="en-US" altLang="zh-CN" sz="1000" i="1" dirty="0">
                <a:solidFill>
                  <a:prstClr val="black"/>
                </a:solidFill>
                <a:latin typeface="Montserrat" pitchFamily="2" charset="77"/>
              </a:rPr>
              <a:t>/</a:t>
            </a:r>
            <a:r>
              <a:rPr lang="zh-CN" altLang="en-US" sz="1000" i="1" dirty="0">
                <a:solidFill>
                  <a:prstClr val="black"/>
                </a:solidFill>
                <a:latin typeface="Montserrat" pitchFamily="2" charset="77"/>
              </a:rPr>
              <a:t>分配 贵俱乐部的代理人</a:t>
            </a:r>
            <a:endParaRPr lang="en-GB" sz="1000" i="1" dirty="0">
              <a:solidFill>
                <a:prstClr val="black"/>
              </a:solidFill>
              <a:latin typeface="Montserrat" pitchFamily="2" charset="7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238716-09CB-D4F1-16FB-8C39795BE819}"/>
              </a:ext>
            </a:extLst>
          </p:cNvPr>
          <p:cNvSpPr txBox="1"/>
          <p:nvPr/>
        </p:nvSpPr>
        <p:spPr>
          <a:xfrm>
            <a:off x="321026" y="9380361"/>
            <a:ext cx="4126828" cy="441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14350">
              <a:spcBef>
                <a:spcPts val="450"/>
              </a:spcBef>
              <a:spcAft>
                <a:spcPts val="225"/>
              </a:spcAft>
            </a:pPr>
            <a:r>
              <a:rPr lang="en-NG" sz="1100" b="1" kern="0" dirty="0">
                <a:solidFill>
                  <a:srgbClr val="611726"/>
                </a:solidFill>
                <a:latin typeface="Montserrat" pitchFamily="2" charset="77"/>
                <a:ea typeface="Times New Roman" panose="02020603050405020304" pitchFamily="18" charset="0"/>
                <a:cs typeface="Arial" panose="020B0604020202020204" pitchFamily="34" charset="0"/>
              </a:rPr>
              <a:t>CARE</a:t>
            </a:r>
            <a:r>
              <a:rPr lang="en-NG" sz="1100" b="1" kern="0" dirty="0">
                <a:solidFill>
                  <a:srgbClr val="000000"/>
                </a:solidFill>
                <a:latin typeface="Montserrat" pitchFamily="2" charset="77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NG" sz="1100" b="1" kern="0" dirty="0">
                <a:solidFill>
                  <a:srgbClr val="003750"/>
                </a:solidFill>
                <a:latin typeface="Montserrat" pitchFamily="2" charset="77"/>
                <a:ea typeface="Times New Roman" panose="02020603050405020304" pitchFamily="18" charset="0"/>
                <a:cs typeface="Arial" panose="020B0604020202020204" pitchFamily="34" charset="0"/>
              </a:rPr>
              <a:t>GROW</a:t>
            </a:r>
            <a:r>
              <a:rPr lang="en-NG" sz="1100" b="1" kern="0" dirty="0">
                <a:solidFill>
                  <a:srgbClr val="000000"/>
                </a:solidFill>
                <a:latin typeface="Montserrat" pitchFamily="2" charset="77"/>
                <a:ea typeface="Times New Roman" panose="02020603050405020304" pitchFamily="18" charset="0"/>
                <a:cs typeface="Arial" panose="020B0604020202020204" pitchFamily="34" charset="0"/>
              </a:rPr>
              <a:t>-</a:t>
            </a:r>
            <a:r>
              <a:rPr lang="en-NG" sz="1100" b="1" kern="0" dirty="0">
                <a:solidFill>
                  <a:srgbClr val="611726"/>
                </a:solidFill>
                <a:latin typeface="Montserrat" pitchFamily="2" charset="77"/>
                <a:cs typeface="Arial" panose="020B0604020202020204" pitchFamily="34" charset="0"/>
              </a:rPr>
              <a:t>WIN</a:t>
            </a:r>
          </a:p>
          <a:p>
            <a:pPr defTabSz="514350">
              <a:tabLst>
                <a:tab pos="1611987" algn="ctr"/>
                <a:tab pos="3223974" algn="r"/>
              </a:tabLst>
            </a:pPr>
            <a:r>
              <a:rPr lang="en-GB" sz="1000" i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We </a:t>
            </a:r>
            <a:r>
              <a:rPr lang="en-GB" sz="1000" b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CARE</a:t>
            </a:r>
            <a:r>
              <a:rPr lang="en-GB" sz="1000" i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 for our members, help them </a:t>
            </a:r>
            <a:r>
              <a:rPr lang="en-GB" sz="1000" b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GROW</a:t>
            </a:r>
            <a:r>
              <a:rPr lang="en-GB" sz="1000" i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 so they </a:t>
            </a:r>
            <a:r>
              <a:rPr lang="en-GB" sz="1000" b="1" kern="100" dirty="0">
                <a:solidFill>
                  <a:prstClr val="black"/>
                </a:solidFill>
                <a:latin typeface="Montserrat" pitchFamily="2" charset="77"/>
                <a:ea typeface="Aptos" panose="020B0004020202020204" pitchFamily="34" charset="0"/>
                <a:cs typeface="Times New Roman" panose="02020603050405020304" pitchFamily="18" charset="0"/>
              </a:rPr>
              <a:t>WIN</a:t>
            </a:r>
            <a:endParaRPr lang="en-NG" sz="1000" kern="100" dirty="0">
              <a:solidFill>
                <a:prstClr val="black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3EA4C66-D01E-7E6D-29EE-14C02EBF5725}"/>
              </a:ext>
            </a:extLst>
          </p:cNvPr>
          <p:cNvSpPr/>
          <p:nvPr/>
        </p:nvSpPr>
        <p:spPr>
          <a:xfrm>
            <a:off x="4505465" y="6806544"/>
            <a:ext cx="1608603" cy="16362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F83F29-218F-84DB-C043-BF8C82A5A8E4}"/>
              </a:ext>
            </a:extLst>
          </p:cNvPr>
          <p:cNvSpPr txBox="1"/>
          <p:nvPr/>
        </p:nvSpPr>
        <p:spPr>
          <a:xfrm>
            <a:off x="4465036" y="8474923"/>
            <a:ext cx="18152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Montserrat" pitchFamily="2" charset="77"/>
              </a:defRPr>
            </a:lvl1pPr>
          </a:lstStyle>
          <a:p>
            <a:pPr algn="ctr"/>
            <a:r>
              <a:rPr lang="en-GB" sz="1400" dirty="0"/>
              <a:t>DD’s Name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9E0336-F996-7026-B2EE-91EE504DD9AA}"/>
              </a:ext>
            </a:extLst>
          </p:cNvPr>
          <p:cNvSpPr txBox="1"/>
          <p:nvPr/>
        </p:nvSpPr>
        <p:spPr>
          <a:xfrm>
            <a:off x="4715128" y="7481795"/>
            <a:ext cx="1192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Montserrat" pitchFamily="2" charset="77"/>
              </a:rPr>
              <a:t>DD’s Photo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3EB795-8263-8B0E-CB2D-681CA1574F2B}"/>
              </a:ext>
            </a:extLst>
          </p:cNvPr>
          <p:cNvSpPr txBox="1"/>
          <p:nvPr/>
        </p:nvSpPr>
        <p:spPr>
          <a:xfrm>
            <a:off x="4509141" y="8814648"/>
            <a:ext cx="16049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Montserrat" pitchFamily="2" charset="77"/>
              </a:rPr>
              <a:t>DD’s District No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8FE83F-C162-2BED-9F37-F929B8D5BB5E}"/>
              </a:ext>
            </a:extLst>
          </p:cNvPr>
          <p:cNvSpPr txBox="1"/>
          <p:nvPr/>
        </p:nvSpPr>
        <p:spPr>
          <a:xfrm>
            <a:off x="4447854" y="9154509"/>
            <a:ext cx="1728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Montserrat" pitchFamily="2" charset="77"/>
              </a:rPr>
              <a:t>DD’s Member No</a:t>
            </a:r>
          </a:p>
        </p:txBody>
      </p:sp>
      <p:pic>
        <p:nvPicPr>
          <p:cNvPr id="11" name="Picture 10" descr="A black background with white dots and blue text&#10;&#10;AI-generated content may be incorrect.">
            <a:extLst>
              <a:ext uri="{FF2B5EF4-FFF2-40B4-BE49-F238E27FC236}">
                <a16:creationId xmlns:a16="http://schemas.microsoft.com/office/drawing/2014/main" id="{CCD6178D-E441-CB84-E59E-18B349F812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42581" y="304835"/>
            <a:ext cx="2382520" cy="94869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7BBD753-E89B-F389-91F2-08064D648B63}"/>
              </a:ext>
            </a:extLst>
          </p:cNvPr>
          <p:cNvSpPr txBox="1"/>
          <p:nvPr/>
        </p:nvSpPr>
        <p:spPr>
          <a:xfrm>
            <a:off x="378542" y="6917011"/>
            <a:ext cx="414552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>
                <a:latin typeface="Montserrat" pitchFamily="2" charset="77"/>
              </a:defRPr>
            </a:lvl1pPr>
          </a:lstStyle>
          <a:p>
            <a:pPr defTabSz="514350"/>
            <a:r>
              <a:rPr lang="ja-JP" altLang="en-US" sz="1100" b="1" dirty="0">
                <a:solidFill>
                  <a:srgbClr val="770000"/>
                </a:solidFill>
              </a:rPr>
              <a:t>为什么建议指定给地区总监（</a:t>
            </a:r>
            <a:r>
              <a:rPr lang="en-GB" sz="1100" b="1" dirty="0">
                <a:solidFill>
                  <a:srgbClr val="770000"/>
                </a:solidFill>
              </a:rPr>
              <a:t>District Director）？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zh-CN" altLang="en-US" sz="1200" dirty="0"/>
              <a:t>代表地区的最佳利益</a:t>
            </a:r>
            <a:endParaRPr lang="en-US" altLang="zh-CN" sz="1200" dirty="0"/>
          </a:p>
          <a:p>
            <a:pPr marL="285750" indent="-285750">
              <a:buFont typeface="Wingdings" pitchFamily="2" charset="2"/>
              <a:buChar char="ü"/>
            </a:pPr>
            <a:r>
              <a:rPr lang="zh-CN" altLang="en-US" sz="1200" dirty="0"/>
              <a:t>确保俱乐部的声音被听见</a:t>
            </a:r>
            <a:endParaRPr lang="en-GB" sz="1200" dirty="0"/>
          </a:p>
          <a:p>
            <a:pPr marL="285750" indent="-285750">
              <a:buFont typeface="Wingdings" pitchFamily="2" charset="2"/>
              <a:buChar char="ü"/>
            </a:pPr>
            <a:r>
              <a:rPr lang="zh-CN" altLang="en-US" sz="1200" dirty="0"/>
              <a:t>投票支持地区的战略计划</a:t>
            </a:r>
            <a:endParaRPr lang="en-US" altLang="zh-CN" sz="1200" dirty="0"/>
          </a:p>
          <a:p>
            <a:pPr marL="285750" indent="-285750">
              <a:buFont typeface="Wingdings" pitchFamily="2" charset="2"/>
              <a:buChar char="ü"/>
            </a:pPr>
            <a:r>
              <a:rPr lang="zh-CN" altLang="en-US" sz="1200" dirty="0"/>
              <a:t>您将无法参加本次商业会议</a:t>
            </a:r>
            <a:endParaRPr lang="en-US" altLang="zh-CN" sz="1200" dirty="0"/>
          </a:p>
          <a:p>
            <a:pPr marL="285750" indent="-285750">
              <a:buFont typeface="Wingdings" pitchFamily="2" charset="2"/>
              <a:buChar char="ü"/>
            </a:pPr>
            <a:r>
              <a:rPr lang="zh-CN" altLang="en-US" sz="1200" dirty="0"/>
              <a:t>您对候选人不够了解</a:t>
            </a:r>
            <a:r>
              <a:rPr lang="en-GB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5465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505</TotalTime>
  <Words>256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Montserrat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Patrick Oluyide</dc:creator>
  <cp:lastModifiedBy>Ravi Subramanian</cp:lastModifiedBy>
  <cp:revision>4</cp:revision>
  <cp:lastPrinted>2025-07-06T13:09:11Z</cp:lastPrinted>
  <dcterms:created xsi:type="dcterms:W3CDTF">2025-07-06T11:56:09Z</dcterms:created>
  <dcterms:modified xsi:type="dcterms:W3CDTF">2025-07-07T13:49:53Z</dcterms:modified>
</cp:coreProperties>
</file>